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9"/>
    <p:restoredTop sz="94675"/>
  </p:normalViewPr>
  <p:slideViewPr>
    <p:cSldViewPr snapToGrid="0" snapToObjects="1">
      <p:cViewPr varScale="1">
        <p:scale>
          <a:sx n="89" d="100"/>
          <a:sy n="89" d="100"/>
        </p:scale>
        <p:origin x="488" y="176"/>
      </p:cViewPr>
      <p:guideLst/>
    </p:cSldViewPr>
  </p:slideViewPr>
  <p:notesTextViewPr>
    <p:cViewPr>
      <p:scale>
        <a:sx n="1" d="1"/>
        <a:sy n="1" d="1"/>
      </p:scale>
      <p:origin x="0" y="-8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3C0F15-86DD-F74E-8595-7218BC6FF565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A1FA9-4862-4D41-9D72-BC1ADAD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hyperlink" Target="https://www.google.com/search?tbo=p&amp;tbm=bks&amp;q=inauthor:%22Eric+Rescorla%22" TargetMode="Externa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security.googleblog.com/2016/09/moving-towards-more-secure-web.html" TargetMode="Externa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77%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Google traffic encrypted as of March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Magazine - 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www.pcmag.com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/news/342935/77-percent-of-google-internet-traffic-now-encrypted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AT&amp;T</a:t>
            </a:r>
            <a:r>
              <a:rPr lang="en-US" baseline="0" dirty="0" smtClean="0"/>
              <a:t> Injection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Blog - http://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webpolicy.org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/2015/08/25/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-hotspots-now-with-advertising-injection/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Greyhound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injection personal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A1FA9-4862-4D41-9D72-BC1ADADF33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8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SSL and TLS: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Designing and Building Secure Systems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2001,</a:t>
            </a:r>
            <a:r>
              <a:rPr lang="en-US" baseline="0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Eric Rescorla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A1FA9-4862-4D41-9D72-BC1ADADF33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4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security.googleblog.com</a:t>
            </a:r>
            <a:r>
              <a:rPr lang="en-US" dirty="0" smtClean="0"/>
              <a:t>/2016/09/moving-towards-more-secure-</a:t>
            </a:r>
            <a:r>
              <a:rPr lang="en-US" dirty="0" err="1" smtClean="0"/>
              <a:t>web.html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oving towards a more secure web"/>
              </a:rPr>
              <a:t>Moving towards a more secure web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Sep</a:t>
            </a:r>
            <a:r>
              <a:rPr lang="en-US" baseline="0" dirty="0" smtClean="0"/>
              <a:t> 8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A1FA9-4862-4D41-9D72-BC1ADADF33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92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next time you hit Submit on a payment form, “is my data safe?” and if it isn’t, is it worth shopping somewhere that doesn’t value your privacy enough to flip a switch?</a:t>
            </a:r>
            <a:endParaRPr lang="en-US" sz="11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A1FA9-4862-4D41-9D72-BC1ADADF33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99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17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665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205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8671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61199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83993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40875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E9F9C37B-1D36-470B-8223-D6C91242EC14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06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67C6F52A-A82B-47A2-A83A-8C4C91F2D59F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12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1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000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478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8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260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1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852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7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12/6/16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3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HTTPS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is it, How do we do it better and why do I care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97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inability to achieve near-total HTTPS rollout across the internet puts users at for no real reason other than laziness and corporate bureaucracy.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they don’t care about your safety/privacy, why should you help make them money?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861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HTTPS?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Keeps your data in transit secure</a:t>
            </a:r>
          </a:p>
          <a:p>
            <a:pPr lvl="1"/>
            <a:r>
              <a:rPr lang="en-US" dirty="0" smtClean="0"/>
              <a:t>Basically password protects it until the other side can unprotect it</a:t>
            </a:r>
          </a:p>
          <a:p>
            <a:r>
              <a:rPr lang="en-US" dirty="0" smtClean="0"/>
              <a:t>Speed bump</a:t>
            </a:r>
          </a:p>
          <a:p>
            <a:r>
              <a:rPr lang="en-US" dirty="0" smtClean="0"/>
              <a:t>Keeps your data in transit untampered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15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me qualified?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President </a:t>
            </a:r>
            <a:r>
              <a:rPr lang="mr-IN" dirty="0"/>
              <a:t>–</a:t>
            </a:r>
            <a:r>
              <a:rPr lang="en-US" dirty="0"/>
              <a:t> Mason Competitive Cyber</a:t>
            </a:r>
          </a:p>
          <a:p>
            <a:r>
              <a:rPr lang="en-US" dirty="0"/>
              <a:t>Competes in cybersecurity competitions</a:t>
            </a:r>
          </a:p>
          <a:p>
            <a:r>
              <a:rPr lang="en-US" dirty="0"/>
              <a:t>Has deployed multiple HTTPS certificates on </a:t>
            </a:r>
            <a:r>
              <a:rPr lang="en-US" dirty="0" smtClean="0"/>
              <a:t>websites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922543"/>
            <a:ext cx="2775020" cy="277791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84834" y="5525311"/>
            <a:ext cx="914400" cy="758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7"/>
          </p:cNvCxnSpPr>
          <p:nvPr/>
        </p:nvCxnSpPr>
        <p:spPr>
          <a:xfrm flipH="1">
            <a:off x="3465323" y="5029200"/>
            <a:ext cx="1192402" cy="6072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7724" y="4843463"/>
            <a:ext cx="2310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gave this HTTPS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0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Credit card data stolen</a:t>
            </a:r>
          </a:p>
          <a:p>
            <a:r>
              <a:rPr lang="en-US" dirty="0" smtClean="0"/>
              <a:t>Passwords stolen</a:t>
            </a:r>
          </a:p>
          <a:p>
            <a:r>
              <a:rPr lang="en-US" dirty="0" smtClean="0"/>
              <a:t>Website display/functionality manipulated</a:t>
            </a:r>
          </a:p>
          <a:p>
            <a:r>
              <a:rPr lang="en-US" dirty="0" smtClean="0"/>
              <a:t>Data sent to website manipulated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Tons of websites not using it today</a:t>
            </a:r>
          </a:p>
          <a:p>
            <a:pPr lvl="1"/>
            <a:r>
              <a:rPr lang="en-US" dirty="0" smtClean="0"/>
              <a:t>77% Google Traffic Encrypted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 What to do to fix?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Either no HTTPS </a:t>
            </a:r>
          </a:p>
          <a:p>
            <a:r>
              <a:rPr lang="en-US" dirty="0" smtClean="0"/>
              <a:t>Or broken HTTPS</a:t>
            </a:r>
          </a:p>
          <a:p>
            <a:endParaRPr lang="en-US" dirty="0"/>
          </a:p>
          <a:p>
            <a:r>
              <a:rPr lang="en-US" dirty="0" smtClean="0"/>
              <a:t>To fix:</a:t>
            </a:r>
          </a:p>
          <a:p>
            <a:pPr lvl="1"/>
            <a:r>
              <a:rPr lang="en-US" dirty="0" smtClean="0"/>
              <a:t>GET HTTPS</a:t>
            </a:r>
          </a:p>
          <a:p>
            <a:pPr lvl="1"/>
            <a:r>
              <a:rPr lang="en-US" dirty="0" smtClean="0"/>
              <a:t>FIX HTTPS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814" y="2603500"/>
            <a:ext cx="4151529" cy="1768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489" y="4520104"/>
            <a:ext cx="6359458" cy="162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8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error-prone HTTPS bad?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an attacker screws with HTTPS, the end user often gets this icon: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When the server is just set up wrong for HTTPS, the end user gets this icon: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4883" b="77793"/>
          <a:stretch/>
        </p:blipFill>
        <p:spPr>
          <a:xfrm>
            <a:off x="2344601" y="2946400"/>
            <a:ext cx="2141673" cy="806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4883" b="77793"/>
          <a:stretch/>
        </p:blipFill>
        <p:spPr>
          <a:xfrm>
            <a:off x="2344600" y="4483100"/>
            <a:ext cx="2141673" cy="8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26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don’t people get/fix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Cost of labor</a:t>
            </a:r>
          </a:p>
          <a:p>
            <a:r>
              <a:rPr lang="en-US" dirty="0" smtClean="0"/>
              <a:t>Cost of actual certificate (should be zero)</a:t>
            </a:r>
          </a:p>
          <a:p>
            <a:r>
              <a:rPr lang="en-US" dirty="0" smtClean="0"/>
              <a:t>Can get a red lock WAY easier than green</a:t>
            </a:r>
          </a:p>
          <a:p>
            <a:pPr lvl="1"/>
            <a:r>
              <a:rPr lang="en-US" dirty="0" smtClean="0"/>
              <a:t>The server name is wrong</a:t>
            </a:r>
          </a:p>
          <a:p>
            <a:pPr lvl="1"/>
            <a:r>
              <a:rPr lang="en-US" dirty="0" smtClean="0"/>
              <a:t>The certificate isn’t actually signed right</a:t>
            </a:r>
          </a:p>
          <a:p>
            <a:pPr lvl="1"/>
            <a:r>
              <a:rPr lang="en-US" dirty="0" smtClean="0"/>
              <a:t>Old or expired certificate</a:t>
            </a:r>
          </a:p>
        </p:txBody>
      </p:sp>
    </p:spTree>
    <p:extLst>
      <p:ext uri="{BB962C8B-B14F-4D97-AF65-F5344CB8AC3E}">
        <p14:creationId xmlns:p14="http://schemas.microsoft.com/office/powerpoint/2010/main" val="644082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we make them fix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Shame them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77" y="3221476"/>
            <a:ext cx="4495561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5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Educate the user</a:t>
            </a:r>
          </a:p>
          <a:p>
            <a:pPr lvl="1"/>
            <a:r>
              <a:rPr lang="en-US" dirty="0" smtClean="0"/>
              <a:t>User realizes the risk	</a:t>
            </a:r>
          </a:p>
          <a:p>
            <a:pPr lvl="1"/>
            <a:r>
              <a:rPr lang="en-US" dirty="0" smtClean="0"/>
              <a:t>User stops entertaining HTTP sites</a:t>
            </a:r>
          </a:p>
          <a:p>
            <a:r>
              <a:rPr lang="en-US" dirty="0" smtClean="0"/>
              <a:t>Educate the owner</a:t>
            </a:r>
          </a:p>
          <a:p>
            <a:pPr lvl="1"/>
            <a:r>
              <a:rPr lang="en-US" dirty="0" smtClean="0"/>
              <a:t>Note: No real liability on their part</a:t>
            </a:r>
          </a:p>
          <a:p>
            <a:pPr lvl="1"/>
            <a:r>
              <a:rPr lang="en-US" dirty="0" smtClean="0"/>
              <a:t>SEO boost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672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577</TotalTime>
  <Words>342</Words>
  <Application>Microsoft Macintosh PowerPoint</Application>
  <PresentationFormat>Widescreen</PresentationFormat>
  <Paragraphs>72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Century Gothic</vt:lpstr>
      <vt:lpstr>Mangal</vt:lpstr>
      <vt:lpstr>Wingdings 3</vt:lpstr>
      <vt:lpstr>Arial</vt:lpstr>
      <vt:lpstr>Ion Boardroom</vt:lpstr>
      <vt:lpstr>HTTPS</vt:lpstr>
      <vt:lpstr>Why HTTPS?</vt:lpstr>
      <vt:lpstr>What makes me qualified?</vt:lpstr>
      <vt:lpstr>What’s the risk</vt:lpstr>
      <vt:lpstr>How? What to do to fix?</vt:lpstr>
      <vt:lpstr>Why is error-prone HTTPS bad?</vt:lpstr>
      <vt:lpstr>Why don’t people get/fix it?</vt:lpstr>
      <vt:lpstr>How can we make them fix it?</vt:lpstr>
      <vt:lpstr>What else?</vt:lpstr>
      <vt:lpstr>Conclusion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</dc:title>
  <dc:creator>Michael Bailey</dc:creator>
  <cp:lastModifiedBy>Michael Bailey</cp:lastModifiedBy>
  <cp:revision>19</cp:revision>
  <dcterms:created xsi:type="dcterms:W3CDTF">2016-12-06T08:06:30Z</dcterms:created>
  <dcterms:modified xsi:type="dcterms:W3CDTF">2016-12-06T17:43:33Z</dcterms:modified>
</cp:coreProperties>
</file>